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9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72B5-90BF-4959-B498-376EEE9C1348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C485-FC96-4C90-BE84-5BC4D9666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525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72B5-90BF-4959-B498-376EEE9C1348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C485-FC96-4C90-BE84-5BC4D9666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369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72B5-90BF-4959-B498-376EEE9C1348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C485-FC96-4C90-BE84-5BC4D9666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215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72B5-90BF-4959-B498-376EEE9C1348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C485-FC96-4C90-BE84-5BC4D9666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7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72B5-90BF-4959-B498-376EEE9C1348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C485-FC96-4C90-BE84-5BC4D9666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52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72B5-90BF-4959-B498-376EEE9C1348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C485-FC96-4C90-BE84-5BC4D9666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207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72B5-90BF-4959-B498-376EEE9C1348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C485-FC96-4C90-BE84-5BC4D9666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889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72B5-90BF-4959-B498-376EEE9C1348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C485-FC96-4C90-BE84-5BC4D9666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64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72B5-90BF-4959-B498-376EEE9C1348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C485-FC96-4C90-BE84-5BC4D9666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80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72B5-90BF-4959-B498-376EEE9C1348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C485-FC96-4C90-BE84-5BC4D9666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1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72B5-90BF-4959-B498-376EEE9C1348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C485-FC96-4C90-BE84-5BC4D9666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6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D72B5-90BF-4959-B498-376EEE9C1348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6C485-FC96-4C90-BE84-5BC4D9666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127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81737-1945-4147-A0F3-7EFA04485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Electrostatics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4443B-398F-473A-A574-BB330D73F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Electrostatics can be defined as the study of electric charges at rest. </a:t>
            </a:r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995F9F7-8BDF-4C94-8B5B-3764175DFAF3}"/>
              </a:ext>
            </a:extLst>
          </p:cNvPr>
          <p:cNvGrpSpPr/>
          <p:nvPr/>
        </p:nvGrpSpPr>
        <p:grpSpPr>
          <a:xfrm>
            <a:off x="1141589" y="2787826"/>
            <a:ext cx="6860822" cy="2426935"/>
            <a:chOff x="578555" y="2317397"/>
            <a:chExt cx="6510338" cy="2026003"/>
          </a:xfrm>
        </p:grpSpPr>
        <p:pic>
          <p:nvPicPr>
            <p:cNvPr id="1026" name="Picture 2" descr="Electrostatics - Wikipedia">
              <a:extLst>
                <a:ext uri="{FF2B5EF4-FFF2-40B4-BE49-F238E27FC236}">
                  <a16:creationId xmlns:a16="http://schemas.microsoft.com/office/drawing/2014/main" id="{B7726E62-8E99-4640-B7F9-8CE4C37915E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8555" y="2317397"/>
              <a:ext cx="2581275" cy="17716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What Are Electrostatic Forces?">
              <a:extLst>
                <a:ext uri="{FF2B5EF4-FFF2-40B4-BE49-F238E27FC236}">
                  <a16:creationId xmlns:a16="http://schemas.microsoft.com/office/drawing/2014/main" id="{CE4EF035-46DB-4A0D-9390-70865D158A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83818" y="2514600"/>
              <a:ext cx="2505075" cy="1828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60740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C3EE6-BE02-4485-9079-4C770B5A1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2" y="365126"/>
            <a:ext cx="6423379" cy="556164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Coulomb's Law : 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833AB-D02A-453C-80FF-F972FE610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11" y="921290"/>
            <a:ext cx="8937978" cy="4831644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Coulomb's Law states that the force between two point charges Q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Q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directly proportional to the product of the charges and inversely proportional to the square of the distance between them.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Coulomb's law is applicable in finding electric field due to any charge distribution.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B4A7F2-898E-46D0-9B6D-51B85A838A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120" y="5208238"/>
            <a:ext cx="3342759" cy="141730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4775CA3-3FEA-432B-9CCD-EF40090222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467" y="2918324"/>
            <a:ext cx="8403065" cy="2011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086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D523641-73B9-443A-8544-601306FDDB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064" y="389217"/>
            <a:ext cx="8723872" cy="196289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6C01377-79EE-4D7A-A7CA-11C989EC20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6667" y="1238221"/>
            <a:ext cx="2250023" cy="111389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51EEC0F-EA28-477B-B1F2-BCD6FB1A8B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09" y="2516845"/>
            <a:ext cx="7364780" cy="300308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6376B89-0F20-4B95-8E8C-CF25360155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37595" y="5684661"/>
            <a:ext cx="2225683" cy="980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163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14B8333-907A-453B-BD53-6A223B5C1C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314" y="1524173"/>
            <a:ext cx="8436201" cy="3284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250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310BB-4887-425D-BF70-03B0C3F45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822" y="365126"/>
            <a:ext cx="7823200" cy="641447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Vector Form of Coulomb’s Law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D91DA15-3298-4930-AB34-C08870E286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978" y="1006573"/>
            <a:ext cx="8388213" cy="5202316"/>
          </a:xfrm>
        </p:spPr>
      </p:pic>
    </p:spTree>
    <p:extLst>
      <p:ext uri="{BB962C8B-B14F-4D97-AF65-F5344CB8AC3E}">
        <p14:creationId xmlns:p14="http://schemas.microsoft.com/office/powerpoint/2010/main" val="484605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6A4634A-5A82-44BF-9A5B-EA0F1685FD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8126" y="421451"/>
            <a:ext cx="3135519" cy="6932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A9FBE42-1143-4934-8BC9-5A8EB288D8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0356" y="405122"/>
            <a:ext cx="3939822" cy="60170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E827376-007C-42AB-AEFC-9843C9DC7A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414" y="1222622"/>
            <a:ext cx="8159342" cy="345097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2498E54-A9E6-443F-BB03-8DFA5B05C5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66710" y="4670347"/>
            <a:ext cx="5300134" cy="1782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146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3EE61-95B6-4DCD-AC40-66E60FBA1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844" y="365126"/>
            <a:ext cx="7044267" cy="583142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Electric Field intensity: 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6A59C-2AED-4A2A-A1C2-C36F9C943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178" y="948268"/>
            <a:ext cx="8760178" cy="5228695"/>
          </a:xfrm>
        </p:spPr>
        <p:txBody>
          <a:bodyPr/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electric field intensity or the electric field strength at a point is defined as the force per unit charge.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The electric field intensity </a:t>
            </a:r>
            <a:r>
              <a:rPr lang="en-US" sz="1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E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at a point </a:t>
            </a:r>
            <a:r>
              <a:rPr lang="en-US" sz="1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r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(observation point) due a point charge </a:t>
            </a:r>
            <a:r>
              <a:rPr lang="en-US" sz="1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Q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located at (source point) is given by: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50EF53-CF1A-4AF6-ADDF-FDD0D83F16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4424" y="1330976"/>
            <a:ext cx="2164174" cy="8191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92A0784-B4BF-4580-9653-9882A3BB31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3675" y="2649664"/>
            <a:ext cx="1838325" cy="81915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66BB707-A4BF-4FE1-B486-3D86D54E4DA6}"/>
              </a:ext>
            </a:extLst>
          </p:cNvPr>
          <p:cNvSpPr txBox="1"/>
          <p:nvPr/>
        </p:nvSpPr>
        <p:spPr>
          <a:xfrm>
            <a:off x="124178" y="3636324"/>
            <a:ext cx="87601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For a collection of 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N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point charges 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Q</a:t>
            </a:r>
            <a:r>
              <a:rPr lang="en-US" sz="1100" dirty="0">
                <a:solidFill>
                  <a:srgbClr val="000000"/>
                </a:solidFill>
                <a:latin typeface="Times New Roman" panose="02020603050405020304" pitchFamily="18" charset="0"/>
              </a:rPr>
              <a:t>1 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,Q</a:t>
            </a:r>
            <a:r>
              <a:rPr lang="en-US" sz="1100" dirty="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,.........Q</a:t>
            </a:r>
            <a:r>
              <a:rPr lang="en-US" sz="1100" dirty="0">
                <a:solidFill>
                  <a:srgbClr val="000000"/>
                </a:solidFill>
                <a:latin typeface="Times New Roman" panose="02020603050405020304" pitchFamily="18" charset="0"/>
              </a:rPr>
              <a:t>N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located at , ,...... , the electric field intensity at point is obtained as 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6F7AF22-B842-47D5-8BF1-A130F0E400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7285" y="4370824"/>
            <a:ext cx="3889430" cy="81065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08C0BA0-2CDF-43B7-BB85-8AE95093A41C}"/>
              </a:ext>
            </a:extLst>
          </p:cNvPr>
          <p:cNvSpPr txBox="1"/>
          <p:nvPr/>
        </p:nvSpPr>
        <p:spPr>
          <a:xfrm>
            <a:off x="237066" y="5269079"/>
            <a:ext cx="907626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The expression (6) can be modified suitably to compute the electric filed due to a continuous distribution of charges.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676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EE7CA6B-08A0-48D9-97B3-9E99850E53E9}"/>
              </a:ext>
            </a:extLst>
          </p:cNvPr>
          <p:cNvSpPr txBox="1"/>
          <p:nvPr/>
        </p:nvSpPr>
        <p:spPr>
          <a:xfrm>
            <a:off x="2269066" y="470089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Electric flux density: </a:t>
            </a:r>
            <a:endParaRPr lang="en-US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71F4A3A-95B9-4282-8FE7-89910F297FD0}"/>
              </a:ext>
            </a:extLst>
          </p:cNvPr>
          <p:cNvSpPr txBox="1"/>
          <p:nvPr/>
        </p:nvSpPr>
        <p:spPr>
          <a:xfrm>
            <a:off x="349954" y="993309"/>
            <a:ext cx="85344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Electric field intensity or simply ‘Electric field' gives the strength of the field at a particular point. 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3E60BF-77CD-45E0-9C78-E61D1665C575}"/>
              </a:ext>
            </a:extLst>
          </p:cNvPr>
          <p:cNvSpPr txBox="1"/>
          <p:nvPr/>
        </p:nvSpPr>
        <p:spPr>
          <a:xfrm>
            <a:off x="349954" y="1562695"/>
            <a:ext cx="82296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The electric field depends on the material media in which the field is being considered. 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B12DF62-5FCC-44FC-BFD6-338BD1AD0FB6}"/>
              </a:ext>
            </a:extLst>
          </p:cNvPr>
          <p:cNvSpPr txBox="1"/>
          <p:nvPr/>
        </p:nvSpPr>
        <p:spPr>
          <a:xfrm>
            <a:off x="349954" y="2213802"/>
            <a:ext cx="82296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The flux density vector is defined to be independent of the material media (as we'll see that it relates to the charge that is producing it)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81ABCB4-8FF7-4A18-9687-8CCBFE190BC5}"/>
              </a:ext>
            </a:extLst>
          </p:cNvPr>
          <p:cNvSpPr txBox="1"/>
          <p:nvPr/>
        </p:nvSpPr>
        <p:spPr>
          <a:xfrm>
            <a:off x="349952" y="3105834"/>
            <a:ext cx="82296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For a linear isotropic medium under consideration; the flux density vector is defined as: </a:t>
            </a:r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6CECA35-BFE4-40EE-B7F3-51E99F107C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7110" y="4213471"/>
            <a:ext cx="6400800" cy="200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247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</TotalTime>
  <Words>254</Words>
  <Application>Microsoft Office PowerPoint</Application>
  <PresentationFormat>On-screen Show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Office Theme</vt:lpstr>
      <vt:lpstr>Electrostatics </vt:lpstr>
      <vt:lpstr>Coulomb's Law : </vt:lpstr>
      <vt:lpstr>PowerPoint Presentation</vt:lpstr>
      <vt:lpstr>PowerPoint Presentation</vt:lpstr>
      <vt:lpstr>Vector Form of Coulomb’s Law</vt:lpstr>
      <vt:lpstr>PowerPoint Presentation</vt:lpstr>
      <vt:lpstr>Electric Field intensity: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Electrostatics </dc:title>
  <dc:creator>BISWANATH hz</dc:creator>
  <cp:lastModifiedBy>BISWANATH hz</cp:lastModifiedBy>
  <cp:revision>29</cp:revision>
  <dcterms:created xsi:type="dcterms:W3CDTF">2021-05-19T01:40:49Z</dcterms:created>
  <dcterms:modified xsi:type="dcterms:W3CDTF">2021-08-03T16:01:42Z</dcterms:modified>
</cp:coreProperties>
</file>