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>
        <p:scale>
          <a:sx n="70" d="100"/>
          <a:sy n="70" d="100"/>
        </p:scale>
        <p:origin x="-139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C5181-43EB-4A4E-8837-826B1EFEB820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1211A-7942-4160-B27F-0419783C82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7772400" cy="2362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Problem Solving Through Programming Using C </a:t>
            </a:r>
            <a:br>
              <a:rPr lang="en-US" b="1" dirty="0" smtClean="0"/>
            </a:br>
            <a:r>
              <a:rPr lang="en-US" b="1" dirty="0" smtClean="0"/>
              <a:t>Code-CS181106</a:t>
            </a:r>
            <a:br>
              <a:rPr lang="en-US" b="1" dirty="0" smtClean="0"/>
            </a:br>
            <a:r>
              <a:rPr lang="en-US" sz="3100" b="1" dirty="0" smtClean="0"/>
              <a:t>Module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934200" cy="13716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Arrays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Lima\Desktop\mecha 1st sem pstpc class\Logo_of_Bineswar_Brahma_Engineering_Colle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57200"/>
            <a:ext cx="150495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Definition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sz="2800" dirty="0" smtClean="0"/>
              <a:t>	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An array is a collection of data items, all of the same type, accessed using a common name. A one dimensional array is like a list. A two dimensional array is like a table. The  language places no limits on the number of dimensions in an array, through specific implementations may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cs typeface="Times New Roman" pitchFamily="18" charset="0"/>
              </a:rPr>
              <a:t>The fundamental data types like </a:t>
            </a:r>
            <a:r>
              <a:rPr lang="en-US" sz="2800" dirty="0" err="1" smtClean="0">
                <a:cs typeface="Times New Roman" pitchFamily="18" charset="0"/>
              </a:rPr>
              <a:t>int</a:t>
            </a:r>
            <a:r>
              <a:rPr lang="en-US" sz="2800" dirty="0" smtClean="0">
                <a:cs typeface="Times New Roman" pitchFamily="18" charset="0"/>
              </a:rPr>
              <a:t>, float, char and double are constrained by the fact that a variable of these types can store only one value at a time.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cs typeface="Times New Roman" pitchFamily="18" charset="0"/>
              </a:rPr>
              <a:t>An array is used to store a collection of data, but it is often more useful to think of an array as a collection of variables of the same type.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cs typeface="Times New Roman" pitchFamily="18" charset="0"/>
              </a:rPr>
              <a:t>Instead of declaring individual variables, such as number0,number1,…</a:t>
            </a:r>
            <a:r>
              <a:rPr lang="en-US" sz="2800" dirty="0" err="1" smtClean="0">
                <a:cs typeface="Times New Roman" pitchFamily="18" charset="0"/>
              </a:rPr>
              <a:t>numbern</a:t>
            </a:r>
            <a:r>
              <a:rPr lang="en-US" sz="2800" dirty="0" smtClean="0">
                <a:cs typeface="Times New Roman" pitchFamily="18" charset="0"/>
              </a:rPr>
              <a:t>, we declare one array variable such as number[0],number[1]….number[n] to represent individual variables.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cs typeface="Times New Roman" pitchFamily="18" charset="0"/>
              </a:rPr>
              <a:t>All arrays consist of contiguous memory locations.</a:t>
            </a:r>
          </a:p>
          <a:p>
            <a:pPr marL="514350" indent="-5143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smtClean="0">
                <a:cs typeface="Times New Roman" pitchFamily="18" charset="0"/>
              </a:rPr>
              <a:t>The lowest address corresponds to the first element and the highest address to the last element.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130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Problem Solving Through Programming Using C  Code-CS181106 Module 4</vt:lpstr>
      <vt:lpstr>Arrays</vt:lpstr>
      <vt:lpstr>Arrays</vt:lpstr>
      <vt:lpstr>Arrays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Through Programming Using C  Code-CS181106 Module2</dc:title>
  <dc:creator>Lima</dc:creator>
  <cp:lastModifiedBy>Lima</cp:lastModifiedBy>
  <cp:revision>137</cp:revision>
  <dcterms:created xsi:type="dcterms:W3CDTF">2020-11-10T04:04:34Z</dcterms:created>
  <dcterms:modified xsi:type="dcterms:W3CDTF">2021-07-24T14:44:21Z</dcterms:modified>
</cp:coreProperties>
</file>