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5181-43EB-4A4E-8837-826B1EFEB820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211A-7942-4160-B27F-0419783C8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362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Problem Solving Through Programming Using C </a:t>
            </a:r>
            <a:br>
              <a:rPr lang="en-US" b="1" dirty="0" smtClean="0"/>
            </a:br>
            <a:r>
              <a:rPr lang="en-US" b="1" dirty="0" smtClean="0"/>
              <a:t>Code-CS181106</a:t>
            </a:r>
            <a:br>
              <a:rPr lang="en-US" b="1" dirty="0" smtClean="0"/>
            </a:br>
            <a:r>
              <a:rPr lang="en-US" sz="3100" b="1" dirty="0" smtClean="0"/>
              <a:t>Module2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934200" cy="1371600"/>
          </a:xfrm>
        </p:spPr>
        <p:txBody>
          <a:bodyPr>
            <a:normAutofit/>
          </a:bodyPr>
          <a:lstStyle/>
          <a:p>
            <a:pPr algn="r"/>
            <a:endParaRPr lang="en-US" dirty="0"/>
          </a:p>
        </p:txBody>
      </p:sp>
      <p:pic>
        <p:nvPicPr>
          <p:cNvPr id="4" name="Picture 2" descr="C:\Users\Lima\Desktop\mecha 1st sem pstpc class\Logo_of_Bineswar_Brahma_Engineering_Colle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57200"/>
            <a:ext cx="150495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dirty="0" smtClean="0"/>
              <a:t> </a:t>
            </a:r>
          </a:p>
          <a:p>
            <a:pPr marL="514350" indent="-514350" algn="just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5" name="Picture 4" descr="16050781183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38200"/>
            <a:ext cx="5238286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b="1" dirty="0" smtClean="0"/>
              <a:t>d</a:t>
            </a:r>
            <a:r>
              <a:rPr lang="en-US" sz="2800" b="1" dirty="0" smtClean="0"/>
              <a:t>) Logical Operator</a:t>
            </a:r>
          </a:p>
          <a:p>
            <a:pPr marL="514350" indent="-514350" algn="just">
              <a:buNone/>
            </a:pPr>
            <a:r>
              <a:rPr lang="en-US" sz="2800" dirty="0" smtClean="0"/>
              <a:t>	The logical operators are used to combine relational expression.</a:t>
            </a:r>
          </a:p>
          <a:p>
            <a:pPr marL="514350" indent="-514350" algn="just">
              <a:buNone/>
            </a:pPr>
            <a:endParaRPr lang="en-US" sz="2800" dirty="0" smtClean="0"/>
          </a:p>
          <a:p>
            <a:pPr marL="514350" indent="-514350" algn="just">
              <a:buNone/>
            </a:pPr>
            <a:r>
              <a:rPr lang="en-US" sz="2800" dirty="0" smtClean="0"/>
              <a:t> </a:t>
            </a:r>
          </a:p>
          <a:p>
            <a:pPr marL="514350" indent="-514350" algn="just">
              <a:buNone/>
            </a:pPr>
            <a:endParaRPr lang="en-US" sz="2800" dirty="0" smtClean="0"/>
          </a:p>
          <a:p>
            <a:pPr marL="514350" indent="-514350" algn="just">
              <a:buNone/>
            </a:pPr>
            <a:r>
              <a:rPr lang="en-US" sz="2800" dirty="0" smtClean="0"/>
              <a:t>	Here ! is a unary operator. Other operators are binary.</a:t>
            </a:r>
          </a:p>
          <a:p>
            <a:pPr marL="514350" indent="-514350" algn="just">
              <a:buNone/>
            </a:pPr>
            <a:r>
              <a:rPr lang="en-US" sz="2800" dirty="0" smtClean="0"/>
              <a:t>	The logical expression is formed by combining relational expressions and the result of the expression is either true(1) or false(0)</a:t>
            </a:r>
            <a:r>
              <a:rPr lang="en-US" sz="2800" dirty="0"/>
              <a:t>	</a:t>
            </a:r>
            <a:endParaRPr lang="en-US" sz="2800" dirty="0" smtClean="0"/>
          </a:p>
        </p:txBody>
      </p:sp>
      <p:pic>
        <p:nvPicPr>
          <p:cNvPr id="6" name="Picture 5" descr="160521324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86000"/>
            <a:ext cx="5257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605213248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926" y="838200"/>
            <a:ext cx="6624148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16052132483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73152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6052132483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229600" cy="4735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e) Bitwise operators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sz="2800" dirty="0" smtClean="0"/>
              <a:t>These operators are used to manipulate individual bits in an integer quantity. The bitwise operation in C are</a:t>
            </a:r>
          </a:p>
          <a:p>
            <a:pPr algn="just">
              <a:buNone/>
            </a:pPr>
            <a:endParaRPr lang="en-US" sz="2800" dirty="0"/>
          </a:p>
        </p:txBody>
      </p:sp>
      <p:pic>
        <p:nvPicPr>
          <p:cNvPr id="6" name="Picture 5" descr="1605213248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971800"/>
            <a:ext cx="8305800" cy="3326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6052132483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990600"/>
            <a:ext cx="61722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16052132482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242" y="1219200"/>
            <a:ext cx="7201515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f) Increment and Decrement Operators</a:t>
            </a:r>
          </a:p>
          <a:p>
            <a:pPr>
              <a:buNone/>
            </a:pPr>
            <a:r>
              <a:rPr lang="en-US" dirty="0" smtClean="0"/>
              <a:t>	These operators are used to increment and decrement the value of the variable by 1.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16052148489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200"/>
            <a:ext cx="8153400" cy="325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z="2800" dirty="0" smtClean="0"/>
              <a:t>a++ or ++a will increment the value of ‘a’ by 1. but if it is used as an expression, the behavior of the operator is different.</a:t>
            </a:r>
          </a:p>
          <a:p>
            <a:pPr algn="just">
              <a:buNone/>
            </a:pPr>
            <a:r>
              <a:rPr lang="en-US" sz="2800" dirty="0" smtClean="0"/>
              <a:t>Some of the rules for using operators are:</a:t>
            </a:r>
          </a:p>
          <a:p>
            <a:pPr algn="just"/>
            <a:r>
              <a:rPr lang="en-US" sz="2800" dirty="0" smtClean="0"/>
              <a:t>If postfix ++ or – operator is used with a variable in an expression, the expression is evaluated using the original value and then the variable is incremented or decremented by one.</a:t>
            </a:r>
          </a:p>
          <a:p>
            <a:pPr algn="just"/>
            <a:r>
              <a:rPr lang="en-US" sz="3000" dirty="0" smtClean="0"/>
              <a:t> If prefix ++ or – operator is used with a variable in an expression, the value and then the variable is incremented or decremented by one and then the expression is evaluated using the new value of variable.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Operators and Expressions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Definition: </a:t>
            </a:r>
            <a:r>
              <a:rPr lang="en-US" dirty="0" smtClean="0"/>
              <a:t>An operator is a symbol that tells the compiler to perform specific mathematical or logical functions. In programming, an expression is any legal combination of symbols that represents a value. Each programming language and application has its own rules for what is legal and illegal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6052148489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309" y="1066800"/>
            <a:ext cx="7063381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b="1" dirty="0" smtClean="0"/>
              <a:t>g) Conditional Operator</a:t>
            </a:r>
          </a:p>
          <a:p>
            <a:pPr algn="just">
              <a:buNone/>
            </a:pPr>
            <a:r>
              <a:rPr lang="en-US" dirty="0" smtClean="0"/>
              <a:t>Conditional operator takes three operands and consists of two symbols ? And : </a:t>
            </a:r>
          </a:p>
          <a:p>
            <a:pPr algn="just">
              <a:buNone/>
            </a:pPr>
            <a:r>
              <a:rPr lang="en-US" dirty="0" smtClean="0"/>
              <a:t>It is used for decision making in C</a:t>
            </a:r>
          </a:p>
          <a:p>
            <a:pPr algn="just">
              <a:buNone/>
            </a:pPr>
            <a:r>
              <a:rPr lang="en-US" dirty="0" smtClean="0"/>
              <a:t>The syntax of this operator is,</a:t>
            </a:r>
          </a:p>
          <a:p>
            <a:pPr algn="just">
              <a:buNone/>
            </a:pPr>
            <a:r>
              <a:rPr lang="en-US" dirty="0" smtClean="0"/>
              <a:t>Expression 1? Expression 2: expression 3;</a:t>
            </a:r>
          </a:p>
          <a:p>
            <a:pPr algn="just">
              <a:buNone/>
            </a:pPr>
            <a:r>
              <a:rPr lang="en-US" dirty="0" smtClean="0"/>
              <a:t>Where</a:t>
            </a:r>
          </a:p>
          <a:p>
            <a:pPr algn="just">
              <a:buNone/>
            </a:pPr>
            <a:r>
              <a:rPr lang="en-US" dirty="0" smtClean="0"/>
              <a:t>		expression 1 is condition</a:t>
            </a:r>
          </a:p>
          <a:p>
            <a:pPr algn="just">
              <a:buNone/>
            </a:pPr>
            <a:r>
              <a:rPr lang="en-US" dirty="0" smtClean="0"/>
              <a:t>		expression 2 is the statement to be executed if 	condition is true.</a:t>
            </a:r>
          </a:p>
          <a:p>
            <a:pPr algn="just">
              <a:buNone/>
            </a:pPr>
            <a:r>
              <a:rPr lang="en-US" dirty="0" smtClean="0"/>
              <a:t>		expression 3 is the statement to be executed if 	condition is false.</a:t>
            </a:r>
          </a:p>
          <a:p>
            <a:pPr algn="just">
              <a:buNone/>
            </a:pPr>
            <a:r>
              <a:rPr lang="en-US" dirty="0" smtClean="0"/>
              <a:t>It tests the result of the 1</a:t>
            </a:r>
            <a:r>
              <a:rPr lang="en-US" baseline="30000" dirty="0" smtClean="0"/>
              <a:t>st</a:t>
            </a:r>
            <a:r>
              <a:rPr lang="en-US" dirty="0" smtClean="0"/>
              <a:t> operand and then evaluates one of the other two operands based on the result of the first.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6052132482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229600" cy="4755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h) Arithmetic assignment operators</a:t>
            </a:r>
          </a:p>
          <a:p>
            <a:pPr algn="just">
              <a:buNone/>
            </a:pPr>
            <a:r>
              <a:rPr lang="en-US" dirty="0" smtClean="0"/>
              <a:t>	The most common assignment operator is =. The operator assigns the value in right side to the left side. Other assignment operators are:</a:t>
            </a:r>
          </a:p>
          <a:p>
            <a:pPr algn="just">
              <a:buNone/>
            </a:pPr>
            <a:endParaRPr lang="en-US" dirty="0"/>
          </a:p>
        </p:txBody>
      </p:sp>
      <p:pic>
        <p:nvPicPr>
          <p:cNvPr id="6" name="Picture 5" descr="1605213248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352800"/>
            <a:ext cx="7391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71500" indent="-571500">
              <a:buAutoNum type="romanLcParenR"/>
            </a:pPr>
            <a:r>
              <a:rPr lang="en-US" b="1" dirty="0" smtClean="0"/>
              <a:t>Other Operators</a:t>
            </a:r>
          </a:p>
          <a:p>
            <a:pPr marL="571500" indent="-571500">
              <a:buNone/>
            </a:pPr>
            <a:r>
              <a:rPr lang="en-US" dirty="0" smtClean="0"/>
              <a:t>	</a:t>
            </a:r>
            <a:r>
              <a:rPr lang="en-US" sz="2800" b="1" dirty="0" smtClean="0"/>
              <a:t>Comma Operator</a:t>
            </a:r>
            <a:r>
              <a:rPr lang="en-US" sz="2800" dirty="0" smtClean="0"/>
              <a:t>: Used to link related expressions together.</a:t>
            </a:r>
          </a:p>
          <a:p>
            <a:pPr marL="571500" indent="-571500">
              <a:buNone/>
            </a:pPr>
            <a:r>
              <a:rPr lang="en-US" sz="2800" dirty="0" smtClean="0"/>
              <a:t>	 For example </a:t>
            </a:r>
            <a:r>
              <a:rPr lang="en-US" sz="2800" dirty="0" err="1" smtClean="0"/>
              <a:t>int</a:t>
            </a:r>
            <a:r>
              <a:rPr lang="en-US" sz="2800" dirty="0" smtClean="0"/>
              <a:t> a, c=5,d;</a:t>
            </a:r>
          </a:p>
          <a:p>
            <a:pPr marL="571500" indent="-571500">
              <a:buNone/>
            </a:pPr>
            <a:r>
              <a:rPr lang="en-US" sz="2800" b="1" dirty="0" smtClean="0"/>
              <a:t>	Size of S operator</a:t>
            </a:r>
            <a:r>
              <a:rPr lang="en-US" dirty="0" smtClean="0"/>
              <a:t>: it is a unary operator used in finding the size of data type, constants, arrays, structure,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6052132482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38200"/>
            <a:ext cx="6855388" cy="4724400"/>
          </a:xfrm>
        </p:spPr>
      </p:pic>
      <p:pic>
        <p:nvPicPr>
          <p:cNvPr id="6" name="Picture 5" descr="1605213248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486400"/>
            <a:ext cx="457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Operator precedence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Definition</a:t>
            </a:r>
          </a:p>
          <a:p>
            <a:pPr algn="just">
              <a:buNone/>
            </a:pPr>
            <a:r>
              <a:rPr lang="en-US" sz="2800" dirty="0" smtClean="0"/>
              <a:t>	Operator precedence describes the order in which C reads expressions. </a:t>
            </a:r>
          </a:p>
          <a:p>
            <a:pPr algn="just">
              <a:buNone/>
            </a:pPr>
            <a:r>
              <a:rPr lang="en-US" sz="2800" dirty="0" smtClean="0"/>
              <a:t>	Operators higher in the chart have a higher precedence, meaning that the C compiler evaluates them first. </a:t>
            </a:r>
          </a:p>
          <a:p>
            <a:pPr algn="just">
              <a:buNone/>
            </a:pPr>
            <a:r>
              <a:rPr lang="en-US" sz="2800" dirty="0" smtClean="0"/>
              <a:t>	Operators on the same line in the chart have the same precedence, and the “</a:t>
            </a:r>
            <a:r>
              <a:rPr lang="en-US" sz="2800" dirty="0" err="1" smtClean="0"/>
              <a:t>Associativity</a:t>
            </a:r>
            <a:r>
              <a:rPr lang="en-US" sz="2800" dirty="0" smtClean="0"/>
              <a:t>” column on the right gives their evaluation order.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052395663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0"/>
            <a:ext cx="57911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Operator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Expression and evaluation</a:t>
            </a:r>
          </a:p>
          <a:p>
            <a:pPr algn="just">
              <a:buNone/>
            </a:pPr>
            <a:r>
              <a:rPr lang="en-US" sz="2800" dirty="0" smtClean="0"/>
              <a:t>Expressions in C are built from combinations of operators and operands. For example</a:t>
            </a:r>
          </a:p>
          <a:p>
            <a:pPr algn="just">
              <a:buNone/>
            </a:pPr>
            <a:r>
              <a:rPr lang="en-US" sz="2800" dirty="0" smtClean="0"/>
              <a:t>				x= a + b * (-c)</a:t>
            </a:r>
          </a:p>
          <a:p>
            <a:pPr algn="just">
              <a:buNone/>
            </a:pPr>
            <a:r>
              <a:rPr lang="en-US" sz="2800" dirty="0" smtClean="0"/>
              <a:t>In this expression, we have the operators=,+,* and -. The operands are the variables x, a, b and c.</a:t>
            </a:r>
          </a:p>
          <a:p>
            <a:pPr algn="just">
              <a:buNone/>
            </a:pPr>
            <a:r>
              <a:rPr lang="en-US" sz="2800" dirty="0" smtClean="0"/>
              <a:t>An expression can contain more than one kind of operators. When it does the expression is evaluated from left to right using precedence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Operator precedence continued..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	Expressions are evaluated using an assignment statement of the form</a:t>
            </a:r>
          </a:p>
          <a:p>
            <a:pPr>
              <a:buNone/>
            </a:pPr>
            <a:r>
              <a:rPr lang="en-US" sz="2800" dirty="0" smtClean="0"/>
              <a:t>			variable=expression ;</a:t>
            </a:r>
          </a:p>
          <a:p>
            <a:pPr algn="just">
              <a:buNone/>
            </a:pPr>
            <a:r>
              <a:rPr lang="en-US" sz="2800" dirty="0" smtClean="0"/>
              <a:t>	A variable is any valid C identifier name. When the statement is encountered, the expression is evaluated first and then places the previous value of the variable on the left hand side.</a:t>
            </a:r>
          </a:p>
          <a:p>
            <a:pPr algn="just">
              <a:buNone/>
            </a:pPr>
            <a:r>
              <a:rPr lang="en-US" sz="2800" dirty="0" smtClean="0"/>
              <a:t>	All variables used in the expression must be assigned values before evaluation is attempted.</a:t>
            </a:r>
          </a:p>
          <a:p>
            <a:pPr algn="just">
              <a:buNone/>
            </a:pPr>
            <a:r>
              <a:rPr lang="en-US" sz="2800" dirty="0" smtClean="0"/>
              <a:t>Example:</a:t>
            </a:r>
          </a:p>
          <a:p>
            <a:pPr algn="just">
              <a:buNone/>
            </a:pPr>
            <a:r>
              <a:rPr lang="en-US" sz="2800" dirty="0" smtClean="0"/>
              <a:t>				x= a*b-c;</a:t>
            </a:r>
          </a:p>
          <a:p>
            <a:pPr algn="just">
              <a:buNone/>
            </a:pPr>
            <a:r>
              <a:rPr lang="en-US" sz="2800" dirty="0" smtClean="0"/>
              <a:t>				y= b/c*a;</a:t>
            </a:r>
          </a:p>
          <a:p>
            <a:pPr algn="just">
              <a:buNone/>
            </a:pPr>
            <a:r>
              <a:rPr lang="en-US" sz="2800" dirty="0" smtClean="0"/>
              <a:t>				z= a-b/</a:t>
            </a:r>
            <a:r>
              <a:rPr lang="en-US" sz="2800" dirty="0" err="1" smtClean="0"/>
              <a:t>c+d</a:t>
            </a:r>
            <a:r>
              <a:rPr lang="en-US" sz="2800" dirty="0" smtClean="0"/>
              <a:t>;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Types of operators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 smtClean="0"/>
              <a:t>Assignment operator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 smtClean="0"/>
              <a:t>Arithmetic operators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 smtClean="0"/>
              <a:t>Relational operators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 smtClean="0"/>
              <a:t>Logical operators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 smtClean="0"/>
              <a:t>Increment and decrement operators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 smtClean="0"/>
              <a:t>Bitwise operators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/>
              <a:t>C</a:t>
            </a:r>
            <a:r>
              <a:rPr lang="en-US" dirty="0" smtClean="0"/>
              <a:t>onditional operators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 smtClean="0"/>
              <a:t>Arithmetic assignment operators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dirty="0" smtClean="0"/>
              <a:t>Other operators</a:t>
            </a:r>
          </a:p>
          <a:p>
            <a:pPr marL="514350" indent="-514350" algn="just">
              <a:buFont typeface="+mj-lt"/>
              <a:buAutoNum type="alphaLcParenR"/>
            </a:pPr>
            <a:endParaRPr lang="en-US" dirty="0" smtClean="0"/>
          </a:p>
          <a:p>
            <a:pPr marL="514350" indent="-514350" algn="just">
              <a:buFont typeface="+mj-lt"/>
              <a:buAutoNum type="alphaLcParenR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n-US" b="1" dirty="0" smtClean="0"/>
              <a:t>Assignment operator</a:t>
            </a:r>
          </a:p>
          <a:p>
            <a:pPr marL="514350" indent="-514350" algn="just">
              <a:buNone/>
            </a:pPr>
            <a:r>
              <a:rPr lang="en-US" dirty="0"/>
              <a:t>	</a:t>
            </a:r>
            <a:r>
              <a:rPr lang="en-US" dirty="0" smtClean="0"/>
              <a:t>This is a binary operator and it is used to assign value of an expression/constant on the right hand side to the variable on the left hand side. The general form is:</a:t>
            </a:r>
          </a:p>
          <a:p>
            <a:pPr marL="514350" indent="-514350" algn="just">
              <a:buNone/>
            </a:pPr>
            <a:r>
              <a:rPr lang="en-US" dirty="0"/>
              <a:t>	</a:t>
            </a:r>
            <a:r>
              <a:rPr lang="en-US" dirty="0" smtClean="0"/>
              <a:t>			Variable=expression;</a:t>
            </a:r>
          </a:p>
          <a:p>
            <a:pPr marL="514350" indent="-514350" algn="just">
              <a:buNone/>
            </a:pPr>
            <a:r>
              <a:rPr lang="en-US" dirty="0" smtClean="0"/>
              <a:t>Where expression can be a constant, variable or valid C expression</a:t>
            </a:r>
          </a:p>
          <a:p>
            <a:pPr marL="514350" indent="-514350" algn="just">
              <a:buNone/>
            </a:pPr>
            <a:r>
              <a:rPr lang="en-US" b="1" dirty="0" smtClean="0"/>
              <a:t>Example:</a:t>
            </a:r>
          </a:p>
          <a:p>
            <a:pPr marL="514350" indent="-514350" algn="just">
              <a:buNone/>
            </a:pPr>
            <a:r>
              <a:rPr lang="en-US" dirty="0"/>
              <a:t>	</a:t>
            </a:r>
            <a:r>
              <a:rPr lang="en-US" dirty="0" smtClean="0"/>
              <a:t>			a=10;</a:t>
            </a:r>
          </a:p>
          <a:p>
            <a:pPr marL="514350" indent="-514350" algn="just">
              <a:buNone/>
            </a:pPr>
            <a:r>
              <a:rPr lang="en-US" dirty="0"/>
              <a:t>	</a:t>
            </a:r>
            <a:r>
              <a:rPr lang="en-US" dirty="0" smtClean="0"/>
              <a:t>			a= b + c; </a:t>
            </a:r>
          </a:p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Font typeface="+mj-lt"/>
              <a:buAutoNum type="alphaLcParenR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sz="2800" b="1" dirty="0" smtClean="0"/>
              <a:t>b) Arithmetic operators</a:t>
            </a:r>
          </a:p>
          <a:p>
            <a:pPr marL="514350" indent="-514350" algn="just">
              <a:buNone/>
            </a:pPr>
            <a:r>
              <a:rPr lang="en-US" sz="2800" dirty="0" smtClean="0"/>
              <a:t>	They are used to perform arithmetic operations like addition, subtraction, multiplication, division etc. These are binary operators. They are: </a:t>
            </a:r>
          </a:p>
          <a:p>
            <a:pPr marL="514350" indent="-514350" algn="just">
              <a:buNone/>
            </a:pPr>
            <a:endParaRPr lang="en-US" sz="2800" dirty="0" smtClean="0"/>
          </a:p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5" name="Picture 4" descr="1604983529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8382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dirty="0" smtClean="0"/>
              <a:t>The expression formed with arithmetic operators and variables and/or constants are arithmetic  expressions.</a:t>
            </a:r>
          </a:p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5" name="Picture 4" descr="16049835295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7162800" cy="3805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8" name="Picture 7" descr="16049835294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78" y="990600"/>
            <a:ext cx="6978243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b="1" dirty="0" smtClean="0"/>
              <a:t>c) Relational operators</a:t>
            </a:r>
          </a:p>
          <a:p>
            <a:pPr marL="514350" indent="-514350" algn="just">
              <a:buNone/>
            </a:pPr>
            <a:r>
              <a:rPr lang="en-US" dirty="0" smtClean="0"/>
              <a:t>	</a:t>
            </a:r>
            <a:r>
              <a:rPr lang="en-US" sz="2800" dirty="0" smtClean="0"/>
              <a:t>These operators are used to compare two values. They are all binary operators. The result of the comparison is either true (non zero) or false (0). The relational operators in C are:</a:t>
            </a:r>
          </a:p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dirty="0" smtClean="0"/>
              <a:t> </a:t>
            </a:r>
          </a:p>
          <a:p>
            <a:pPr marL="514350" indent="-514350" algn="just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6" name="Picture 5" descr="1605077808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657600"/>
            <a:ext cx="7010400" cy="272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Operators and Expressions continued…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b="1" dirty="0" smtClean="0"/>
              <a:t>c) Relational operators</a:t>
            </a:r>
          </a:p>
          <a:p>
            <a:pPr marL="514350" indent="-514350" algn="just">
              <a:buNone/>
            </a:pPr>
            <a:r>
              <a:rPr lang="en-US" dirty="0" smtClean="0"/>
              <a:t>	</a:t>
            </a:r>
            <a:r>
              <a:rPr lang="en-US" sz="2800" dirty="0" smtClean="0"/>
              <a:t>These operators are used to compare two values. They are all binary operators. The result of the comparison is either true (non zero) or false (0). The relational operators in C are:</a:t>
            </a:r>
          </a:p>
          <a:p>
            <a:pPr marL="514350" indent="-514350" algn="just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dirty="0" smtClean="0"/>
              <a:t> </a:t>
            </a:r>
          </a:p>
          <a:p>
            <a:pPr marL="514350" indent="-514350" algn="just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6" name="Picture 5" descr="1605077808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657600"/>
            <a:ext cx="7010400" cy="272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316</Words>
  <Application>Microsoft Office PowerPoint</Application>
  <PresentationFormat>On-screen Show (4:3)</PresentationFormat>
  <Paragraphs>117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Problem Solving Through Programming Using C  Code-CS181106 Module2</vt:lpstr>
      <vt:lpstr>Operators and Expressions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Operators and Expressions continued…</vt:lpstr>
      <vt:lpstr>Operator precedence</vt:lpstr>
      <vt:lpstr>Slide 27</vt:lpstr>
      <vt:lpstr>Operator precedence</vt:lpstr>
      <vt:lpstr>Operator precedence continued..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Through Programming Using C  Code-CS181106 Module2</dc:title>
  <dc:creator>Lima</dc:creator>
  <cp:lastModifiedBy>Lima</cp:lastModifiedBy>
  <cp:revision>83</cp:revision>
  <dcterms:created xsi:type="dcterms:W3CDTF">2020-11-10T04:04:34Z</dcterms:created>
  <dcterms:modified xsi:type="dcterms:W3CDTF">2021-07-24T14:12:23Z</dcterms:modified>
</cp:coreProperties>
</file>