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7/24/2021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7/24/2021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7/24/2021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7/24/2021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7/24/2021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7/24/2021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7/24/2021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10192314" cy="816429"/>
          </a:xfrm>
        </p:spPr>
        <p:txBody>
          <a:bodyPr/>
          <a:lstStyle/>
          <a:p>
            <a:r>
              <a:rPr lang="en-US" sz="4400" dirty="0" smtClean="0"/>
              <a:t>Petroleum </a:t>
            </a:r>
            <a:r>
              <a:rPr lang="en-US" sz="4400" dirty="0"/>
              <a:t>P</a:t>
            </a:r>
            <a:r>
              <a:rPr lang="en-US" sz="4400" dirty="0" smtClean="0"/>
              <a:t>roduction </a:t>
            </a:r>
            <a:r>
              <a:rPr lang="en-US" sz="4400" dirty="0"/>
              <a:t>T</a:t>
            </a:r>
            <a:r>
              <a:rPr lang="en-US" sz="4400" dirty="0" smtClean="0"/>
              <a:t>echnology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9393" y="4777380"/>
            <a:ext cx="7751219" cy="861420"/>
          </a:xfrm>
        </p:spPr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Mukunda</a:t>
            </a:r>
            <a:r>
              <a:rPr lang="en-US" dirty="0" smtClean="0"/>
              <a:t> Madhab </a:t>
            </a:r>
            <a:r>
              <a:rPr lang="en-US" dirty="0" err="1" smtClean="0"/>
              <a:t>gogoi</a:t>
            </a:r>
            <a:endParaRPr lang="en-US" dirty="0" smtClean="0"/>
          </a:p>
          <a:p>
            <a:r>
              <a:rPr lang="en-US" dirty="0" smtClean="0"/>
              <a:t>Department of Chemical Engineering, BBEC, </a:t>
            </a:r>
            <a:r>
              <a:rPr lang="en-US" dirty="0" err="1" smtClean="0"/>
              <a:t>kokrajhar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789" y="4777380"/>
            <a:ext cx="846520" cy="8614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092" y="2447109"/>
            <a:ext cx="5373188" cy="2220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207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Petroleum?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637212"/>
            <a:ext cx="9403742" cy="4611188"/>
          </a:xfrm>
        </p:spPr>
        <p:txBody>
          <a:bodyPr/>
          <a:lstStyle/>
          <a:p>
            <a:r>
              <a:rPr lang="en-US" dirty="0" smtClean="0"/>
              <a:t>It is a </a:t>
            </a:r>
            <a:r>
              <a:rPr lang="en-US" dirty="0"/>
              <a:t>liquid mixture of hydrocarbons which is present in suitable rock strata and can be extracted and refined to produce fuels including petrol, paraffin, and diesel </a:t>
            </a:r>
            <a:r>
              <a:rPr lang="en-US" dirty="0" smtClean="0"/>
              <a:t>oil.</a:t>
            </a:r>
          </a:p>
          <a:p>
            <a:endParaRPr lang="en-US" dirty="0"/>
          </a:p>
          <a:p>
            <a:r>
              <a:rPr lang="en-US" dirty="0" smtClean="0"/>
              <a:t>It’s a combination of two Greek word, Petra and Oleum. Petra means rock Oleum </a:t>
            </a:r>
            <a:r>
              <a:rPr lang="en-US" dirty="0" err="1" smtClean="0"/>
              <a:t>mens</a:t>
            </a:r>
            <a:r>
              <a:rPr lang="en-US" dirty="0" smtClean="0"/>
              <a:t> oil, so petroleum signifies the oil from rock.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4009890"/>
            <a:ext cx="6783977" cy="207740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94514" y="6248400"/>
            <a:ext cx="1846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Fig: Crude oil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884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How can it be </a:t>
            </a:r>
            <a:r>
              <a:rPr lang="en-US" sz="4000" dirty="0" err="1" smtClean="0"/>
              <a:t>findout</a:t>
            </a:r>
            <a:r>
              <a:rPr lang="en-US" sz="4000" dirty="0" smtClean="0"/>
              <a:t> and what are the extraction procedures?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2072640"/>
            <a:ext cx="9403742" cy="417575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Geological Surveying is the only technique to find out oil and natural gas</a:t>
            </a:r>
            <a:endParaRPr lang="en-US" dirty="0"/>
          </a:p>
          <a:p>
            <a:r>
              <a:rPr lang="en-US" dirty="0" smtClean="0"/>
              <a:t>Exploration is a combination process; it includes:</a:t>
            </a:r>
          </a:p>
          <a:p>
            <a:pPr marL="0" indent="0" fontAlgn="base">
              <a:buNone/>
            </a:pPr>
            <a:r>
              <a:rPr lang="en-US" dirty="0" smtClean="0"/>
              <a:t>                      Surface </a:t>
            </a:r>
            <a:r>
              <a:rPr lang="en-US" dirty="0"/>
              <a:t>Geology</a:t>
            </a:r>
          </a:p>
          <a:p>
            <a:pPr marL="0" indent="0" fontAlgn="base">
              <a:buNone/>
            </a:pPr>
            <a:r>
              <a:rPr lang="en-US" dirty="0" smtClean="0"/>
              <a:t>                      Subsurface </a:t>
            </a:r>
            <a:r>
              <a:rPr lang="en-US" dirty="0"/>
              <a:t>Geology</a:t>
            </a:r>
          </a:p>
          <a:p>
            <a:pPr marL="0" indent="0" fontAlgn="base">
              <a:buNone/>
            </a:pPr>
            <a:r>
              <a:rPr lang="en-US" dirty="0" smtClean="0"/>
              <a:t>                      Drilling </a:t>
            </a:r>
            <a:r>
              <a:rPr lang="en-US" dirty="0"/>
              <a:t>Operations</a:t>
            </a:r>
          </a:p>
          <a:p>
            <a:pPr marL="0" indent="0" fontAlgn="base">
              <a:buNone/>
            </a:pPr>
            <a:r>
              <a:rPr lang="en-US" dirty="0" smtClean="0"/>
              <a:t>                      Electric</a:t>
            </a:r>
            <a:r>
              <a:rPr lang="en-US" dirty="0"/>
              <a:t>, Radioactivity and Acoustic (Sonic) Logging</a:t>
            </a:r>
          </a:p>
          <a:p>
            <a:pPr marL="0" indent="0" fontAlgn="base">
              <a:buNone/>
            </a:pPr>
            <a:r>
              <a:rPr lang="en-US" dirty="0" smtClean="0"/>
              <a:t>                      Drill </a:t>
            </a:r>
            <a:r>
              <a:rPr lang="en-US" dirty="0"/>
              <a:t>Stem Tests</a:t>
            </a:r>
          </a:p>
          <a:p>
            <a:pPr marL="0" indent="0" fontAlgn="base">
              <a:buNone/>
            </a:pPr>
            <a:r>
              <a:rPr lang="en-US" dirty="0" smtClean="0"/>
              <a:t>                      Geophysical </a:t>
            </a:r>
            <a:r>
              <a:rPr lang="en-US" dirty="0"/>
              <a:t>Surveys</a:t>
            </a:r>
          </a:p>
          <a:p>
            <a:pPr marL="0" indent="0" fontAlgn="base">
              <a:buNone/>
            </a:pPr>
            <a:r>
              <a:rPr lang="en-US" dirty="0" smtClean="0"/>
              <a:t>                      Geochemical </a:t>
            </a:r>
            <a:r>
              <a:rPr lang="en-US" dirty="0"/>
              <a:t>Surveys</a:t>
            </a:r>
          </a:p>
          <a:p>
            <a:pPr marL="0" indent="0" fontAlgn="base">
              <a:buNone/>
            </a:pPr>
            <a:r>
              <a:rPr lang="en-US" dirty="0" smtClean="0"/>
              <a:t>                      Maps </a:t>
            </a:r>
            <a:r>
              <a:rPr lang="en-US" dirty="0"/>
              <a:t>and Cross-Sections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94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1" y="88636"/>
            <a:ext cx="9404723" cy="1400530"/>
          </a:xfrm>
        </p:spPr>
        <p:txBody>
          <a:bodyPr/>
          <a:lstStyle/>
          <a:p>
            <a:r>
              <a:rPr lang="en-US" sz="4000" dirty="0" smtClean="0"/>
              <a:t>Basics of Petroleum Production Technology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489166"/>
            <a:ext cx="9403742" cy="4759233"/>
          </a:xfrm>
        </p:spPr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r>
              <a:rPr lang="en-US" b="1" dirty="0"/>
              <a:t>The </a:t>
            </a:r>
            <a:r>
              <a:rPr lang="en-US" b="1" dirty="0" smtClean="0"/>
              <a:t>seven basic </a:t>
            </a:r>
            <a:r>
              <a:rPr lang="en-US" b="1" dirty="0"/>
              <a:t>steps of oil and natural gas extraction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STEP </a:t>
            </a:r>
            <a:r>
              <a:rPr lang="en-US" dirty="0"/>
              <a:t>1: Preparing the Rig </a:t>
            </a:r>
            <a:r>
              <a:rPr lang="en-US" dirty="0" smtClean="0"/>
              <a:t>Site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STEP </a:t>
            </a:r>
            <a:r>
              <a:rPr lang="en-US" dirty="0"/>
              <a:t>2: </a:t>
            </a:r>
            <a:r>
              <a:rPr lang="en-US" dirty="0" smtClean="0"/>
              <a:t>Drilling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STEP </a:t>
            </a:r>
            <a:r>
              <a:rPr lang="en-US" dirty="0"/>
              <a:t>3: Cementing and </a:t>
            </a:r>
            <a:r>
              <a:rPr lang="en-US" dirty="0" smtClean="0"/>
              <a:t>Testing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STEP </a:t>
            </a:r>
            <a:r>
              <a:rPr lang="en-US" dirty="0"/>
              <a:t>4: Well </a:t>
            </a:r>
            <a:r>
              <a:rPr lang="en-US" dirty="0" smtClean="0"/>
              <a:t>Completion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STEP </a:t>
            </a:r>
            <a:r>
              <a:rPr lang="en-US" dirty="0"/>
              <a:t>5: </a:t>
            </a:r>
            <a:r>
              <a:rPr lang="en-US" dirty="0" smtClean="0"/>
              <a:t>Fracking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STEP </a:t>
            </a:r>
            <a:r>
              <a:rPr lang="en-US" dirty="0"/>
              <a:t>6: Production and Fracking Fluid </a:t>
            </a:r>
            <a:r>
              <a:rPr lang="en-US" dirty="0" smtClean="0"/>
              <a:t>Recycling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STEP </a:t>
            </a:r>
            <a:r>
              <a:rPr lang="en-US" dirty="0"/>
              <a:t>7: Well Abandonment and Land </a:t>
            </a:r>
            <a:r>
              <a:rPr lang="en-US" dirty="0" smtClean="0"/>
              <a:t>Restoration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98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086" y="301022"/>
            <a:ext cx="7080069" cy="6047525"/>
          </a:xfrm>
        </p:spPr>
      </p:pic>
      <p:sp>
        <p:nvSpPr>
          <p:cNvPr id="5" name="TextBox 4"/>
          <p:cNvSpPr txBox="1"/>
          <p:nvPr/>
        </p:nvSpPr>
        <p:spPr>
          <a:xfrm>
            <a:off x="7149738" y="6365964"/>
            <a:ext cx="2098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Fig: drilling rig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6720" y="1071154"/>
            <a:ext cx="3849189" cy="2342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What is drilling rig?</a:t>
            </a:r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Rig is a structure with required </a:t>
            </a:r>
            <a:r>
              <a:rPr lang="en-US" sz="2000" dirty="0" err="1" smtClean="0"/>
              <a:t>equipments</a:t>
            </a:r>
            <a:r>
              <a:rPr lang="en-US" sz="2000" dirty="0" smtClean="0"/>
              <a:t> in an oil field that is used for drilling operation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0781211" y="6488668"/>
            <a:ext cx="1759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Contd</a:t>
            </a:r>
            <a:r>
              <a:rPr lang="en-US" dirty="0" smtClean="0"/>
              <a:t>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13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67</TotalTime>
  <Words>241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Petroleum Production Technology </vt:lpstr>
      <vt:lpstr>What is Petroleum?</vt:lpstr>
      <vt:lpstr>How can it be findout and what are the extraction procedures?</vt:lpstr>
      <vt:lpstr>Basics of Petroleum Production Technology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Petroleum Production Technology</dc:title>
  <dc:creator>DEll</dc:creator>
  <cp:lastModifiedBy>DEll</cp:lastModifiedBy>
  <cp:revision>7</cp:revision>
  <dcterms:created xsi:type="dcterms:W3CDTF">2021-07-24T04:23:44Z</dcterms:created>
  <dcterms:modified xsi:type="dcterms:W3CDTF">2021-07-24T05:31:43Z</dcterms:modified>
</cp:coreProperties>
</file>